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KUMPI LUKHU KHUSAK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09578"/>
            <a:ext cx="12192000" cy="2554063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Crown Him King! </a:t>
            </a:r>
          </a:p>
          <a:p>
            <a:r>
              <a:rPr lang="en-US" sz="3200" dirty="0" err="1"/>
              <a:t>Mang</a:t>
            </a:r>
            <a:r>
              <a:rPr lang="en-US" sz="3200" dirty="0"/>
              <a:t>. 19:16</a:t>
            </a:r>
          </a:p>
          <a:p>
            <a:r>
              <a:rPr lang="en-US" sz="3200" dirty="0"/>
              <a:t>Ida A. </a:t>
            </a:r>
            <a:r>
              <a:rPr lang="en-US" sz="3200" dirty="0" err="1"/>
              <a:t>Hushower</a:t>
            </a:r>
            <a:endParaRPr lang="en-US" sz="3200" dirty="0"/>
          </a:p>
          <a:p>
            <a:r>
              <a:rPr lang="en-US" sz="3200" dirty="0" err="1"/>
              <a:t>Doh</a:t>
            </a:r>
            <a:r>
              <a:rPr lang="en-US" sz="3200" dirty="0"/>
              <a:t> is G </a:t>
            </a:r>
          </a:p>
          <a:p>
            <a:r>
              <a:rPr lang="en-US" sz="3200" dirty="0"/>
              <a:t> 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atawntungin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49" y="6156101"/>
            <a:ext cx="2444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phat den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mihonpi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leimi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pa hi;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ding hi.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14. KUMPI LUKHU KHUSAK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2018-12-13T16:21:06Z</dcterms:modified>
</cp:coreProperties>
</file>